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27"/>
  </p:notesMasterIdLst>
  <p:sldIdLst>
    <p:sldId id="256" r:id="rId2"/>
    <p:sldId id="259" r:id="rId3"/>
    <p:sldId id="260" r:id="rId4"/>
    <p:sldId id="284" r:id="rId5"/>
    <p:sldId id="285" r:id="rId6"/>
    <p:sldId id="287" r:id="rId7"/>
    <p:sldId id="257" r:id="rId8"/>
    <p:sldId id="286" r:id="rId9"/>
    <p:sldId id="266" r:id="rId10"/>
    <p:sldId id="290" r:id="rId11"/>
    <p:sldId id="291" r:id="rId12"/>
    <p:sldId id="292" r:id="rId13"/>
    <p:sldId id="293" r:id="rId14"/>
    <p:sldId id="294" r:id="rId15"/>
    <p:sldId id="296" r:id="rId16"/>
    <p:sldId id="295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7" r:id="rId27"/>
    <p:sldId id="306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6" r:id="rId36"/>
    <p:sldId id="315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9" r:id="rId49"/>
    <p:sldId id="328" r:id="rId50"/>
    <p:sldId id="330" r:id="rId51"/>
    <p:sldId id="331" r:id="rId52"/>
    <p:sldId id="332" r:id="rId53"/>
    <p:sldId id="333" r:id="rId54"/>
    <p:sldId id="334" r:id="rId55"/>
    <p:sldId id="336" r:id="rId56"/>
    <p:sldId id="335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46" r:id="rId67"/>
    <p:sldId id="347" r:id="rId68"/>
    <p:sldId id="348" r:id="rId69"/>
    <p:sldId id="349" r:id="rId70"/>
    <p:sldId id="350" r:id="rId71"/>
    <p:sldId id="351" r:id="rId72"/>
    <p:sldId id="352" r:id="rId73"/>
    <p:sldId id="353" r:id="rId74"/>
    <p:sldId id="354" r:id="rId75"/>
    <p:sldId id="355" r:id="rId76"/>
    <p:sldId id="356" r:id="rId77"/>
    <p:sldId id="357" r:id="rId78"/>
    <p:sldId id="358" r:id="rId79"/>
    <p:sldId id="359" r:id="rId80"/>
    <p:sldId id="360" r:id="rId81"/>
    <p:sldId id="361" r:id="rId82"/>
    <p:sldId id="362" r:id="rId83"/>
    <p:sldId id="363" r:id="rId84"/>
    <p:sldId id="364" r:id="rId85"/>
    <p:sldId id="365" r:id="rId86"/>
    <p:sldId id="366" r:id="rId87"/>
    <p:sldId id="367" r:id="rId88"/>
    <p:sldId id="368" r:id="rId89"/>
    <p:sldId id="369" r:id="rId90"/>
    <p:sldId id="370" r:id="rId91"/>
    <p:sldId id="371" r:id="rId92"/>
    <p:sldId id="372" r:id="rId93"/>
    <p:sldId id="373" r:id="rId94"/>
    <p:sldId id="374" r:id="rId95"/>
    <p:sldId id="375" r:id="rId96"/>
    <p:sldId id="376" r:id="rId97"/>
    <p:sldId id="378" r:id="rId98"/>
    <p:sldId id="379" r:id="rId99"/>
    <p:sldId id="380" r:id="rId100"/>
    <p:sldId id="381" r:id="rId101"/>
    <p:sldId id="382" r:id="rId102"/>
    <p:sldId id="383" r:id="rId103"/>
    <p:sldId id="384" r:id="rId104"/>
    <p:sldId id="385" r:id="rId105"/>
    <p:sldId id="386" r:id="rId106"/>
    <p:sldId id="387" r:id="rId107"/>
    <p:sldId id="388" r:id="rId108"/>
    <p:sldId id="389" r:id="rId109"/>
    <p:sldId id="390" r:id="rId110"/>
    <p:sldId id="391" r:id="rId111"/>
    <p:sldId id="392" r:id="rId112"/>
    <p:sldId id="396" r:id="rId113"/>
    <p:sldId id="395" r:id="rId114"/>
    <p:sldId id="393" r:id="rId115"/>
    <p:sldId id="394" r:id="rId116"/>
    <p:sldId id="397" r:id="rId117"/>
    <p:sldId id="398" r:id="rId118"/>
    <p:sldId id="399" r:id="rId119"/>
    <p:sldId id="400" r:id="rId120"/>
    <p:sldId id="402" r:id="rId121"/>
    <p:sldId id="401" r:id="rId122"/>
    <p:sldId id="404" r:id="rId123"/>
    <p:sldId id="403" r:id="rId124"/>
    <p:sldId id="261" r:id="rId125"/>
    <p:sldId id="279" r:id="rId126"/>
  </p:sldIdLst>
  <p:sldSz cx="9144000" cy="6858000" type="screen4x3"/>
  <p:notesSz cx="6858000" cy="9144000"/>
  <p:embeddedFontLst>
    <p:embeddedFont>
      <p:font typeface="Open Sans" panose="020B0604020202020204" charset="0"/>
      <p:regular r:id="rId128"/>
      <p:bold r:id="rId129"/>
      <p:italic r:id="rId130"/>
      <p:boldItalic r:id="rId131"/>
    </p:embeddedFont>
    <p:embeddedFont>
      <p:font typeface="Oswald" panose="020B0604020202020204" charset="0"/>
      <p:regular r:id="rId132"/>
      <p:bold r:id="rId1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5E24F5-D057-48A5-B99D-BA7EE88B9529}">
  <a:tblStyle styleId="{035E24F5-D057-48A5-B99D-BA7EE88B95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font" Target="fonts/font2.fntdata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font" Target="fonts/font3.fntdata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4.fntdata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06949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46073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3436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34848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1386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23968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70632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49420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45226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09746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235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21778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19198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95489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37554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56804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36896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785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88345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4977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66783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997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1404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88715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99566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64535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02789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961c411d_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961c411d_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561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87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788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345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870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43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934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401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715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356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488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5099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428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0250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06558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3260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7301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49570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9754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8746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02464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5511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26663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56826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08380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50004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7807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2531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19947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6112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41881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08042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56670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6602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94283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73596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30121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4505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4553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163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60277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22260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05034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03305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25470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88641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15118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81762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359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8018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8498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04991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14638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69902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6478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18174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843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74274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850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1438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53002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36072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490113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09331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58916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43795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3435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363444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032623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196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79198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340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2450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42487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223067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4660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1591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003435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68499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735041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2476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777066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742058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38720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740333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750074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146841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77734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58493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02252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810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39A6DE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76975" y="665975"/>
            <a:ext cx="6255300" cy="5407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6000"/>
              <a:buNone/>
              <a:defRPr sz="6000">
                <a:solidFill>
                  <a:srgbClr val="39A6D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6000"/>
              <a:buNone/>
              <a:defRPr sz="6000">
                <a:solidFill>
                  <a:srgbClr val="39A6DE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6000"/>
              <a:buNone/>
              <a:defRPr sz="6000">
                <a:solidFill>
                  <a:srgbClr val="39A6DE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6000"/>
              <a:buNone/>
              <a:defRPr sz="6000">
                <a:solidFill>
                  <a:srgbClr val="39A6DE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6000"/>
              <a:buNone/>
              <a:defRPr sz="6000">
                <a:solidFill>
                  <a:srgbClr val="39A6DE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6000"/>
              <a:buNone/>
              <a:defRPr sz="6000">
                <a:solidFill>
                  <a:srgbClr val="39A6DE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6000"/>
              <a:buNone/>
              <a:defRPr sz="6000">
                <a:solidFill>
                  <a:srgbClr val="39A6DE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6000"/>
              <a:buNone/>
              <a:defRPr sz="6000">
                <a:solidFill>
                  <a:srgbClr val="39A6DE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9A6DE"/>
              </a:buClr>
              <a:buSzPts val="6000"/>
              <a:buNone/>
              <a:defRPr sz="6000">
                <a:solidFill>
                  <a:srgbClr val="39A6D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774E9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838200" y="3482725"/>
            <a:ext cx="43329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74E92"/>
              </a:buClr>
              <a:buSzPts val="4800"/>
              <a:buNone/>
              <a:defRPr sz="4800">
                <a:solidFill>
                  <a:srgbClr val="774E9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838200" y="5082150"/>
            <a:ext cx="43329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39A6DE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810450" y="2730000"/>
            <a:ext cx="60933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SzPts val="3600"/>
              <a:buFont typeface="Oswald"/>
              <a:buChar char="◇"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Font typeface="Oswald"/>
              <a:buChar char="○"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swald"/>
              <a:buChar char="■"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swald"/>
              <a:buChar char="●"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Font typeface="Oswald"/>
              <a:buChar char="○"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Font typeface="Oswald"/>
              <a:buChar char="■"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Font typeface="Oswald"/>
              <a:buChar char="●"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Font typeface="Oswald"/>
              <a:buChar char="○"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marL="4114800" lvl="8" indent="-457200">
              <a:spcBef>
                <a:spcPts val="0"/>
              </a:spcBef>
              <a:spcAft>
                <a:spcPts val="0"/>
              </a:spcAft>
              <a:buSzPts val="3600"/>
              <a:buFont typeface="Oswald"/>
              <a:buChar char="■"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5374772" y="843525"/>
            <a:ext cx="2963200" cy="27406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FF">
                    <a:alpha val="26920"/>
                  </a:srgbClr>
                </a:solidFill>
                <a:latin typeface="Arial"/>
              </a:rPr>
              <a:t>”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Oswald"/>
                <a:ea typeface="Oswald"/>
                <a:cs typeface="Oswald"/>
                <a:sym typeface="Oswald"/>
              </a:defRPr>
            </a:lvl1pPr>
            <a:lvl2pPr lvl="1"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827250" y="788425"/>
            <a:ext cx="4109400" cy="9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827250" y="1600200"/>
            <a:ext cx="74895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◇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827250" y="788425"/>
            <a:ext cx="4109400" cy="9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827250" y="1600200"/>
            <a:ext cx="3606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◇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4650826" y="1600200"/>
            <a:ext cx="3606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◇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27250" y="788425"/>
            <a:ext cx="4109400" cy="9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27250" y="1600200"/>
            <a:ext cx="2493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◇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3448447" y="1600200"/>
            <a:ext cx="2493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◇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3"/>
          </p:nvPr>
        </p:nvSpPr>
        <p:spPr>
          <a:xfrm>
            <a:off x="6069645" y="1600200"/>
            <a:ext cx="2493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◇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rgbClr val="774E9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827250" y="788425"/>
            <a:ext cx="4109400" cy="9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DB2F6B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9BDED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073763">
                  <a:alpha val="0"/>
                </a:srgbClr>
              </a:gs>
              <a:gs pos="100000">
                <a:srgbClr val="010B15">
                  <a:alpha val="2823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27250" y="788425"/>
            <a:ext cx="41094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BDED2"/>
              </a:buClr>
              <a:buSzPts val="2400"/>
              <a:buFont typeface="Oswald"/>
              <a:buNone/>
              <a:defRPr sz="2400">
                <a:solidFill>
                  <a:srgbClr val="9BDED2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27250" y="1600200"/>
            <a:ext cx="74895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◇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○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218049" y="4586068"/>
            <a:ext cx="8285871" cy="18006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solidFill>
                  <a:srgbClr val="9BDED2"/>
                </a:solidFill>
              </a:rPr>
              <a:t>ร้านขายเครื่องมือแพทย์</a:t>
            </a:r>
            <a:br>
              <a:rPr lang="th-TH" dirty="0">
                <a:solidFill>
                  <a:srgbClr val="9BDED2"/>
                </a:solidFill>
              </a:rPr>
            </a:br>
            <a:r>
              <a:rPr lang="en-US" dirty="0">
                <a:solidFill>
                  <a:srgbClr val="9BDED2"/>
                </a:solidFill>
              </a:rPr>
              <a:t>World Med Equipment </a:t>
            </a:r>
            <a:r>
              <a:rPr lang="en-US" dirty="0" err="1">
                <a:solidFill>
                  <a:srgbClr val="9BDED2"/>
                </a:solidFill>
              </a:rPr>
              <a:t>Co.Ltd</a:t>
            </a:r>
            <a:endParaRPr dirty="0">
              <a:solidFill>
                <a:srgbClr val="9BDED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BC264-1D2E-4719-8AC8-1D139FCCF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814387"/>
            <a:ext cx="60769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928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7019075" y="851175"/>
            <a:ext cx="1286350" cy="5139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>
                  <a:noFill/>
                </a:ln>
                <a:solidFill>
                  <a:srgbClr val="FFFFFF">
                    <a:alpha val="26920"/>
                  </a:srgbClr>
                </a:solidFill>
                <a:latin typeface="Oswald"/>
              </a:rPr>
              <a:t>7</a:t>
            </a:r>
            <a:endParaRPr b="0" i="0" dirty="0">
              <a:ln>
                <a:noFill/>
              </a:ln>
              <a:solidFill>
                <a:srgbClr val="FFFFFF">
                  <a:alpha val="26920"/>
                </a:srgbClr>
              </a:solidFill>
              <a:latin typeface="Oswald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838575" y="3956735"/>
            <a:ext cx="43329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 Design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838575" y="3956735"/>
            <a:ext cx="4332900" cy="615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Continue to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51989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CA529-20DA-4430-8952-0B28A7103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48" y="1871003"/>
            <a:ext cx="4248443" cy="2705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5E9AB-4AE1-4055-926D-FE6E127CC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391" y="731777"/>
            <a:ext cx="4457275" cy="539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522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2EA04C-84C0-4FB6-BDE2-DB6B905EB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74" y="968874"/>
            <a:ext cx="7706852" cy="492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026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3FD59D-64BE-4C6A-AF85-5F71085BD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33" y="473026"/>
            <a:ext cx="7547978" cy="41485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CA895-0E50-4871-9DC6-9D5E727CB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88" y="4593397"/>
            <a:ext cx="7490360" cy="147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496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83067-A64C-4E27-B4E6-8D3F30BE1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84" y="802930"/>
            <a:ext cx="7152232" cy="525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592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50F09B-1261-47A1-BC5C-197FAEB8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30" y="1843343"/>
            <a:ext cx="7704540" cy="317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970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50F09B-1261-47A1-BC5C-197FAEB8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30" y="1843343"/>
            <a:ext cx="7704540" cy="317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993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741926-2085-4E77-877B-2FA0E9B4F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26" y="848162"/>
            <a:ext cx="7379148" cy="51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934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7019075" y="851175"/>
            <a:ext cx="1286350" cy="5139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solidFill>
                  <a:srgbClr val="FFFFFF">
                    <a:alpha val="26920"/>
                  </a:srgbClr>
                </a:solidFill>
                <a:latin typeface="Oswald"/>
              </a:rPr>
              <a:t>8</a:t>
            </a:r>
            <a:endParaRPr b="0" i="0" dirty="0">
              <a:ln>
                <a:noFill/>
              </a:ln>
              <a:solidFill>
                <a:srgbClr val="FFFFFF">
                  <a:alpha val="26920"/>
                </a:srgbClr>
              </a:solidFill>
              <a:latin typeface="Oswald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838575" y="3956735"/>
            <a:ext cx="43329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CRUD Diagram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838575" y="3956735"/>
            <a:ext cx="4332900" cy="615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 to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09972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FE18A-2701-41EC-8528-888496606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865" y="254993"/>
            <a:ext cx="6438270" cy="634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13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2D389B-F51C-499A-98DD-D77639E3F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394" y="370846"/>
            <a:ext cx="5472331" cy="591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064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7019075" y="851175"/>
            <a:ext cx="1286350" cy="5139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>
                  <a:noFill/>
                </a:ln>
                <a:solidFill>
                  <a:srgbClr val="FFFFFF">
                    <a:alpha val="26920"/>
                  </a:srgbClr>
                </a:solidFill>
                <a:latin typeface="Oswald"/>
              </a:rPr>
              <a:t>9</a:t>
            </a:r>
            <a:endParaRPr b="0" i="0" dirty="0">
              <a:ln>
                <a:noFill/>
              </a:ln>
              <a:solidFill>
                <a:srgbClr val="FFFFFF">
                  <a:alpha val="26920"/>
                </a:srgbClr>
              </a:solidFill>
              <a:latin typeface="Oswald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838575" y="3956735"/>
            <a:ext cx="43329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Interface(UI)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838575" y="3956735"/>
            <a:ext cx="4332900" cy="615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is 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77685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111</a:t>
            </a:fld>
            <a:endParaRPr/>
          </a:p>
        </p:txBody>
      </p:sp>
      <p:pic>
        <p:nvPicPr>
          <p:cNvPr id="13" name="รูปภาพ 43">
            <a:extLst>
              <a:ext uri="{FF2B5EF4-FFF2-40B4-BE49-F238E27FC236}">
                <a16:creationId xmlns:a16="http://schemas.microsoft.com/office/drawing/2014/main" id="{18C5610C-3ADA-4060-A885-019D5A90793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45" y="1375410"/>
            <a:ext cx="5731510" cy="41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840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112</a:t>
            </a:fld>
            <a:endParaRPr/>
          </a:p>
        </p:txBody>
      </p:sp>
      <p:pic>
        <p:nvPicPr>
          <p:cNvPr id="3" name="รูปภาพ 44">
            <a:extLst>
              <a:ext uri="{FF2B5EF4-FFF2-40B4-BE49-F238E27FC236}">
                <a16:creationId xmlns:a16="http://schemas.microsoft.com/office/drawing/2014/main" id="{30017167-26CA-415F-9AE8-D64676E5078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1423670"/>
            <a:ext cx="5613400" cy="401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633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113</a:t>
            </a:fld>
            <a:endParaRPr/>
          </a:p>
        </p:txBody>
      </p:sp>
      <p:pic>
        <p:nvPicPr>
          <p:cNvPr id="3" name="รูปภาพ 45">
            <a:extLst>
              <a:ext uri="{FF2B5EF4-FFF2-40B4-BE49-F238E27FC236}">
                <a16:creationId xmlns:a16="http://schemas.microsoft.com/office/drawing/2014/main" id="{3D89DF39-C86D-4E4D-98F4-D5A6219EE4B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45" y="1381442"/>
            <a:ext cx="5731510" cy="409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941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114</a:t>
            </a:fld>
            <a:endParaRPr/>
          </a:p>
        </p:txBody>
      </p:sp>
      <p:pic>
        <p:nvPicPr>
          <p:cNvPr id="3" name="รูปภาพ 46">
            <a:extLst>
              <a:ext uri="{FF2B5EF4-FFF2-40B4-BE49-F238E27FC236}">
                <a16:creationId xmlns:a16="http://schemas.microsoft.com/office/drawing/2014/main" id="{F1139E41-A765-4470-AA17-DF2E6A5AC05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45" y="1384300"/>
            <a:ext cx="573151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197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115</a:t>
            </a:fld>
            <a:endParaRPr/>
          </a:p>
        </p:txBody>
      </p:sp>
      <p:pic>
        <p:nvPicPr>
          <p:cNvPr id="3" name="รูปภาพ 47">
            <a:extLst>
              <a:ext uri="{FF2B5EF4-FFF2-40B4-BE49-F238E27FC236}">
                <a16:creationId xmlns:a16="http://schemas.microsoft.com/office/drawing/2014/main" id="{8642EE47-AA02-4C07-9216-7978A969B2A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45" y="1375410"/>
            <a:ext cx="5731510" cy="41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206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116</a:t>
            </a:fld>
            <a:endParaRPr/>
          </a:p>
        </p:txBody>
      </p:sp>
      <p:pic>
        <p:nvPicPr>
          <p:cNvPr id="3" name="รูปภาพ 48">
            <a:extLst>
              <a:ext uri="{FF2B5EF4-FFF2-40B4-BE49-F238E27FC236}">
                <a16:creationId xmlns:a16="http://schemas.microsoft.com/office/drawing/2014/main" id="{B140F8F3-38BC-445C-930C-22DC8CB3D8E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45" y="1371600"/>
            <a:ext cx="573151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122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117</a:t>
            </a:fld>
            <a:endParaRPr/>
          </a:p>
        </p:txBody>
      </p:sp>
      <p:pic>
        <p:nvPicPr>
          <p:cNvPr id="3" name="รูปภาพ 49">
            <a:extLst>
              <a:ext uri="{FF2B5EF4-FFF2-40B4-BE49-F238E27FC236}">
                <a16:creationId xmlns:a16="http://schemas.microsoft.com/office/drawing/2014/main" id="{89FE4360-96A9-4E6C-8728-BEB357FDAED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45" y="1381442"/>
            <a:ext cx="5731510" cy="409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057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118</a:t>
            </a:fld>
            <a:endParaRPr/>
          </a:p>
        </p:txBody>
      </p:sp>
      <p:pic>
        <p:nvPicPr>
          <p:cNvPr id="4" name="รูปภาพ 90">
            <a:extLst>
              <a:ext uri="{FF2B5EF4-FFF2-40B4-BE49-F238E27FC236}">
                <a16:creationId xmlns:a16="http://schemas.microsoft.com/office/drawing/2014/main" id="{693886CF-ED5B-4EF0-AD96-E0FFB7E48E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515" y="1589722"/>
            <a:ext cx="5728970" cy="367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463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119</a:t>
            </a:fld>
            <a:endParaRPr/>
          </a:p>
        </p:txBody>
      </p:sp>
      <p:pic>
        <p:nvPicPr>
          <p:cNvPr id="5" name="รูปภาพ 50">
            <a:extLst>
              <a:ext uri="{FF2B5EF4-FFF2-40B4-BE49-F238E27FC236}">
                <a16:creationId xmlns:a16="http://schemas.microsoft.com/office/drawing/2014/main" id="{52D43EB2-1C52-4471-9AF4-448A382B7EC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62" y="1499235"/>
            <a:ext cx="5730875" cy="385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182CA-6CD6-410D-8FB4-87F91539A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901" y="299965"/>
            <a:ext cx="5444197" cy="609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8844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120</a:t>
            </a:fld>
            <a:endParaRPr/>
          </a:p>
        </p:txBody>
      </p:sp>
      <p:pic>
        <p:nvPicPr>
          <p:cNvPr id="4" name="รูปภาพ 51">
            <a:extLst>
              <a:ext uri="{FF2B5EF4-FFF2-40B4-BE49-F238E27FC236}">
                <a16:creationId xmlns:a16="http://schemas.microsoft.com/office/drawing/2014/main" id="{9DB110BC-66C2-4FF6-BEAD-3A43AA2580A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62" y="1648142"/>
            <a:ext cx="5730875" cy="356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42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121</a:t>
            </a:fld>
            <a:endParaRPr/>
          </a:p>
        </p:txBody>
      </p:sp>
      <p:pic>
        <p:nvPicPr>
          <p:cNvPr id="4" name="รูปภาพ 74">
            <a:extLst>
              <a:ext uri="{FF2B5EF4-FFF2-40B4-BE49-F238E27FC236}">
                <a16:creationId xmlns:a16="http://schemas.microsoft.com/office/drawing/2014/main" id="{DF4258AE-84E7-4C78-A6E6-6A4F362A483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62" y="1584325"/>
            <a:ext cx="5730875" cy="368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483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6302326" y="851175"/>
            <a:ext cx="2003099" cy="5139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>
                  <a:noFill/>
                </a:ln>
                <a:solidFill>
                  <a:srgbClr val="FFFFFF">
                    <a:alpha val="26920"/>
                  </a:srgbClr>
                </a:solidFill>
                <a:latin typeface="Oswald"/>
              </a:rPr>
              <a:t>10</a:t>
            </a:r>
            <a:endParaRPr b="0" i="0" dirty="0">
              <a:ln>
                <a:noFill/>
              </a:ln>
              <a:solidFill>
                <a:srgbClr val="FFFFFF">
                  <a:alpha val="26920"/>
                </a:srgbClr>
              </a:solidFill>
              <a:latin typeface="Oswald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838575" y="3956735"/>
            <a:ext cx="43329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838575" y="3956735"/>
            <a:ext cx="4332900" cy="615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Last part is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03972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827250" y="788425"/>
            <a:ext cx="5024910" cy="9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Way to develop :</a:t>
            </a:r>
            <a:endParaRPr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4294967295"/>
          </p:nvPr>
        </p:nvSpPr>
        <p:spPr>
          <a:xfrm>
            <a:off x="726750" y="2422526"/>
            <a:ext cx="7690500" cy="3647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h-TH" b="1" dirty="0"/>
              <a:t>การวิเคราะห์ปัญหา</a:t>
            </a:r>
            <a:r>
              <a:rPr lang="en-US" dirty="0"/>
              <a:t>: </a:t>
            </a:r>
            <a:r>
              <a:rPr lang="th-TH" dirty="0"/>
              <a:t>สอบถามผู้ใช้แล้วนำมาปรับปรุง</a:t>
            </a:r>
            <a:endParaRPr lang="en-US" dirty="0"/>
          </a:p>
          <a:p>
            <a:r>
              <a:rPr lang="th-TH" b="1" dirty="0"/>
              <a:t>การออกแบบระบบ</a:t>
            </a:r>
            <a:r>
              <a:rPr lang="en-US" b="1" dirty="0"/>
              <a:t>: </a:t>
            </a:r>
            <a:r>
              <a:rPr lang="th-TH" dirty="0"/>
              <a:t>ต้องออกแบบให้ใช้งานง่ายและสามารถทำงานได้อย่างถูกต้องไม่ผิดพลาด</a:t>
            </a:r>
            <a:endParaRPr lang="en-US"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84995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827250" y="788425"/>
            <a:ext cx="5024910" cy="9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Conclusion &amp; Suggestion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4294967295"/>
          </p:nvPr>
        </p:nvSpPr>
        <p:spPr>
          <a:xfrm>
            <a:off x="726750" y="1994095"/>
            <a:ext cx="7690500" cy="3647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9BDED2"/>
              </a:buClr>
            </a:pPr>
            <a:r>
              <a:rPr lang="th-TH" dirty="0"/>
              <a:t>เป้าหมาย: เพื่อให้ผู้ใช้งานง่ายต่อการใช้และมีประสิทธิภาพ</a:t>
            </a:r>
            <a:endParaRPr lang="en-US" dirty="0"/>
          </a:p>
          <a:p>
            <a:r>
              <a:rPr lang="th-TH" dirty="0"/>
              <a:t>ประสิทธิภาพ:</a:t>
            </a:r>
            <a:r>
              <a:rPr lang="en-US" dirty="0"/>
              <a:t>  </a:t>
            </a:r>
            <a:r>
              <a:rPr lang="th-TH" dirty="0"/>
              <a:t>การทำงานมีความถูกต้องและต้องทำความเข้าใจได้ง่าย</a:t>
            </a:r>
            <a:endParaRPr lang="en-US" dirty="0"/>
          </a:p>
          <a:p>
            <a:r>
              <a:rPr lang="th-TH" dirty="0"/>
              <a:t>ความถูกต้อง: ข้อมูลที่อยู่จะต้องไม่มีการเปลี่ยนแปลงโดยไม่จำเป็นและตรวจสอบก่อนการแก้ไขทุกครั้ง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124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/>
          <p:nvPr/>
        </p:nvSpPr>
        <p:spPr>
          <a:xfrm>
            <a:off x="784450" y="756050"/>
            <a:ext cx="7563423" cy="21346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rgbClr val="FFFFFF">
                    <a:alpha val="26920"/>
                  </a:srgbClr>
                </a:solidFill>
                <a:latin typeface="Oswald"/>
              </a:rPr>
              <a:t>THANKS</a:t>
            </a:r>
            <a:r>
              <a:rPr lang="en-US" b="0" i="0" dirty="0">
                <a:ln>
                  <a:noFill/>
                </a:ln>
                <a:solidFill>
                  <a:srgbClr val="FFFFFF">
                    <a:alpha val="26920"/>
                  </a:srgbClr>
                </a:solidFill>
                <a:latin typeface="Oswald"/>
              </a:rPr>
              <a:t> FOR LISTENING</a:t>
            </a:r>
            <a:endParaRPr b="0" i="0" dirty="0">
              <a:ln>
                <a:noFill/>
              </a:ln>
              <a:solidFill>
                <a:srgbClr val="FFFFFF">
                  <a:alpha val="26920"/>
                </a:srgbClr>
              </a:solidFill>
              <a:latin typeface="Oswald"/>
            </a:endParaRPr>
          </a:p>
        </p:txBody>
      </p:sp>
      <p:sp>
        <p:nvSpPr>
          <p:cNvPr id="286" name="Google Shape;286;p34"/>
          <p:cNvSpPr txBox="1">
            <a:spLocks noGrp="1"/>
          </p:cNvSpPr>
          <p:nvPr>
            <p:ph type="subTitle" idx="4294967295"/>
          </p:nvPr>
        </p:nvSpPr>
        <p:spPr>
          <a:xfrm>
            <a:off x="693906" y="3075025"/>
            <a:ext cx="65937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39A6DE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CREDIT BY :</a:t>
            </a:r>
            <a:endParaRPr sz="4800" dirty="0">
              <a:solidFill>
                <a:srgbClr val="39A6DE"/>
              </a:solidFill>
              <a:highlight>
                <a:srgbClr val="FFFFFF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7" name="Google Shape;287;p34"/>
          <p:cNvSpPr txBox="1">
            <a:spLocks noGrp="1"/>
          </p:cNvSpPr>
          <p:nvPr>
            <p:ph type="body" idx="4294967295"/>
          </p:nvPr>
        </p:nvSpPr>
        <p:spPr>
          <a:xfrm>
            <a:off x="685800" y="4529797"/>
            <a:ext cx="7611600" cy="18093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/>
              <a:t>นาย ธีรยุทธ อาธิดากร		5910450409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th-TH" sz="2400" dirty="0"/>
              <a:t>นาย บรรณวิทย์ คูหะเปรมะ	5910450468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/>
              <a:t>นาย ภาส รังสีบริรักษ์		5910451162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/>
              <a:t>นาย สมัช</a:t>
            </a:r>
            <a:r>
              <a:rPr lang="th-TH" sz="2400" dirty="0" err="1"/>
              <a:t>ญ์</a:t>
            </a:r>
            <a:r>
              <a:rPr lang="th-TH" sz="2400" dirty="0"/>
              <a:t> </a:t>
            </a:r>
            <a:r>
              <a:rPr lang="th-TH" sz="2400" dirty="0" err="1"/>
              <a:t>พูญ</a:t>
            </a:r>
            <a:r>
              <a:rPr lang="th-TH" sz="2400" dirty="0"/>
              <a:t>ขวัญ		5910451227</a:t>
            </a:r>
          </a:p>
        </p:txBody>
      </p:sp>
      <p:sp>
        <p:nvSpPr>
          <p:cNvPr id="288" name="Google Shape;288;p3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125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ADFB34-1923-412D-99FE-B4E888CBC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28" y="2069343"/>
            <a:ext cx="7386944" cy="299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95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CF9DE-BC20-44B3-80F6-F6CF4BB18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225" y="529646"/>
            <a:ext cx="6015550" cy="586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2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00B83B-5CF1-4AB2-B3F3-D969D7858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24" y="840912"/>
            <a:ext cx="4162425" cy="4143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9ED704-0558-4CAB-B6B1-8FDB84DF0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449" y="302235"/>
            <a:ext cx="413385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58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5411CD-87CF-4C96-A8E2-009D05FC9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54" y="372609"/>
            <a:ext cx="5329091" cy="611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05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71270D-C19C-4927-AA80-84D638330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344" y="274571"/>
            <a:ext cx="6091311" cy="630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38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B2E285-BBAB-404E-959A-97842259A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089" y="254160"/>
            <a:ext cx="5781822" cy="63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93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44F3DD-B921-4A1D-9ED0-D6BE1EA4D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634" y="454166"/>
            <a:ext cx="5260731" cy="59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53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4E92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7019075" y="851175"/>
            <a:ext cx="1286350" cy="5139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solidFill>
                  <a:srgbClr val="FFFFFF">
                    <a:alpha val="26920"/>
                  </a:srgbClr>
                </a:solidFill>
                <a:latin typeface="Oswald"/>
              </a:rPr>
              <a:t>1</a:t>
            </a:r>
            <a:endParaRPr b="0" i="0" dirty="0">
              <a:ln>
                <a:noFill/>
              </a:ln>
              <a:solidFill>
                <a:srgbClr val="FFFFFF">
                  <a:alpha val="26920"/>
                </a:srgbClr>
              </a:solidFill>
              <a:latin typeface="Oswald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838575" y="3956735"/>
            <a:ext cx="43329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 Process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838575" y="3956735"/>
            <a:ext cx="4332900" cy="615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Start with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25CF76-E41D-453C-97F0-A0FF78F6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411553"/>
            <a:ext cx="4162425" cy="5781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1F29B-7E0C-4118-BE65-FB5FD6665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0" y="440128"/>
            <a:ext cx="397192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5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B2A75F-C0BD-4038-AE53-B4E65C6BD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85750"/>
            <a:ext cx="7287065" cy="3143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E46F20-E938-4656-88D8-0AFC9DEA8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3429000"/>
            <a:ext cx="728706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17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7AA95D-16F5-409A-A2F8-B6925058A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73" y="606333"/>
            <a:ext cx="7160454" cy="573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46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82A61-D436-4CAF-8C04-53D64CD69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81" y="347783"/>
            <a:ext cx="7495837" cy="616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71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F22C2D-83EE-4A95-A955-179D760BC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7" y="172235"/>
            <a:ext cx="7033845" cy="651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73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A25032-254E-4787-8010-47AA2E820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614362"/>
            <a:ext cx="4010025" cy="5629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DBF108-1C97-4087-B087-97962FCA2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542924"/>
            <a:ext cx="38576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38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5566BB-A224-4914-A73D-42E392D7B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665" y="806239"/>
            <a:ext cx="5070670" cy="524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37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6" name="รูปภาพ 114">
            <a:extLst>
              <a:ext uri="{FF2B5EF4-FFF2-40B4-BE49-F238E27FC236}">
                <a16:creationId xmlns:a16="http://schemas.microsoft.com/office/drawing/2014/main" id="{ECA84B85-2D70-4AAF-A448-5F3B1429391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64" y="1033290"/>
            <a:ext cx="6906871" cy="459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92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55B81A-53EA-4E36-9A2F-318D5920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45" y="1024963"/>
            <a:ext cx="7934310" cy="48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04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" name="รูปภาพ 116">
            <a:extLst>
              <a:ext uri="{FF2B5EF4-FFF2-40B4-BE49-F238E27FC236}">
                <a16:creationId xmlns:a16="http://schemas.microsoft.com/office/drawing/2014/main" id="{D4A02B6A-760C-4664-81D2-936C483E1D4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44" y="1345699"/>
            <a:ext cx="6846912" cy="416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89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" name="รูปภาพ 2">
            <a:extLst>
              <a:ext uri="{FF2B5EF4-FFF2-40B4-BE49-F238E27FC236}">
                <a16:creationId xmlns:a16="http://schemas.microsoft.com/office/drawing/2014/main" id="{1C861A28-18A0-4BE6-8756-641BB760A23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95" y="297955"/>
            <a:ext cx="6326407" cy="62742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CA678E-0B92-4E60-9630-C03ED4876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2" y="1019175"/>
            <a:ext cx="77247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61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" name="รูปภาพ 118">
            <a:extLst>
              <a:ext uri="{FF2B5EF4-FFF2-40B4-BE49-F238E27FC236}">
                <a16:creationId xmlns:a16="http://schemas.microsoft.com/office/drawing/2014/main" id="{A0A66A61-0562-435D-A609-88CFB4E74A7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83" y="940337"/>
            <a:ext cx="7374234" cy="497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13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61591-01FE-4930-8FE6-5080D79AE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171575"/>
            <a:ext cx="77914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36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" name="รูปภาพ 120">
            <a:extLst>
              <a:ext uri="{FF2B5EF4-FFF2-40B4-BE49-F238E27FC236}">
                <a16:creationId xmlns:a16="http://schemas.microsoft.com/office/drawing/2014/main" id="{BD145997-14A1-45AD-9F96-1E950EA1941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11" y="1041156"/>
            <a:ext cx="6818777" cy="4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06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4E6C94-4D41-4578-843C-D87B78283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99" y="994666"/>
            <a:ext cx="8016601" cy="486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09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4" name="รูปภาพ 122">
            <a:extLst>
              <a:ext uri="{FF2B5EF4-FFF2-40B4-BE49-F238E27FC236}">
                <a16:creationId xmlns:a16="http://schemas.microsoft.com/office/drawing/2014/main" id="{0F4C05D8-31F4-4D60-9A56-B2F4FE14AC1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2" y="956749"/>
            <a:ext cx="6889115" cy="494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26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AC0146-97D9-4123-BEE5-2CD754889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104900"/>
            <a:ext cx="76581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25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4" name="รูปภาพ 124">
            <a:extLst>
              <a:ext uri="{FF2B5EF4-FFF2-40B4-BE49-F238E27FC236}">
                <a16:creationId xmlns:a16="http://schemas.microsoft.com/office/drawing/2014/main" id="{B78230D5-771E-4F8E-8C75-88FAA561CC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578" y="991919"/>
            <a:ext cx="6832844" cy="48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08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0FD174-7445-4786-B763-B4C844E03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162050"/>
            <a:ext cx="77914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88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49F313-01E7-4AA8-B34A-E627C5335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2" y="1070170"/>
            <a:ext cx="8017856" cy="47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0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4E92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7019075" y="851175"/>
            <a:ext cx="1286350" cy="5139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solidFill>
                  <a:srgbClr val="FFFFFF">
                    <a:alpha val="26920"/>
                  </a:srgbClr>
                </a:solidFill>
                <a:latin typeface="Oswald"/>
              </a:rPr>
              <a:t>2</a:t>
            </a:r>
            <a:endParaRPr b="0" i="0" dirty="0">
              <a:ln>
                <a:noFill/>
              </a:ln>
              <a:solidFill>
                <a:srgbClr val="FFFFFF">
                  <a:alpha val="26920"/>
                </a:srgbClr>
              </a:solidFill>
              <a:latin typeface="Oswald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838200" y="4444125"/>
            <a:ext cx="43329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Case Diagram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838200" y="4444125"/>
            <a:ext cx="4332900" cy="544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Continue with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4839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19264-AA81-45FB-86D6-28B4CE68C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938212"/>
            <a:ext cx="78295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61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A307D5-3238-4AF2-838A-5BCF697D4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57212"/>
            <a:ext cx="4076700" cy="5743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1E5F39-8B8A-4EC0-B29E-C2A5EE84D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175" y="2076449"/>
            <a:ext cx="409575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923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DE687F-3A33-4600-935B-6FC53F027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82" y="1032180"/>
            <a:ext cx="7313235" cy="479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35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BB0478-3B5A-4F46-8257-790588C7B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2257425"/>
            <a:ext cx="65151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46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CA702D-7E09-4601-8E84-AC470AA10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1604962"/>
            <a:ext cx="65722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18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509C9E-5706-414F-8041-8356F7AAB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2224087"/>
            <a:ext cx="727710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961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4" name="รูปภาพ 134">
            <a:extLst>
              <a:ext uri="{FF2B5EF4-FFF2-40B4-BE49-F238E27FC236}">
                <a16:creationId xmlns:a16="http://schemas.microsoft.com/office/drawing/2014/main" id="{0CA21E38-97A5-4B6A-BD82-53DB609793D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64" y="1006157"/>
            <a:ext cx="7212672" cy="484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68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2ADD0-3E0E-440E-8D1C-A0ABD8910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1820081"/>
            <a:ext cx="6610350" cy="32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89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4" name="รูปภาพ 138">
            <a:extLst>
              <a:ext uri="{FF2B5EF4-FFF2-40B4-BE49-F238E27FC236}">
                <a16:creationId xmlns:a16="http://schemas.microsoft.com/office/drawing/2014/main" id="{B6FF3547-52C8-4ED1-A6E5-7497E15C7CB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71" y="1243074"/>
            <a:ext cx="7001657" cy="437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32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4792A2-C2E6-4380-8912-946EF6957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87" y="1253892"/>
            <a:ext cx="8186625" cy="435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14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6" name="รูปภาพ 20">
            <a:extLst>
              <a:ext uri="{FF2B5EF4-FFF2-40B4-BE49-F238E27FC236}">
                <a16:creationId xmlns:a16="http://schemas.microsoft.com/office/drawing/2014/main" id="{FDDD05B5-A270-4A33-802C-3A36BCDF87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38" y="684408"/>
            <a:ext cx="7226124" cy="571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08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27E49C-AA44-46D1-B00A-4B5132F09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860" y="258973"/>
            <a:ext cx="4472280" cy="634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947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4" name="รูปภาพ 52">
            <a:extLst>
              <a:ext uri="{FF2B5EF4-FFF2-40B4-BE49-F238E27FC236}">
                <a16:creationId xmlns:a16="http://schemas.microsoft.com/office/drawing/2014/main" id="{75971BC0-B3C2-4CDE-BF71-AAEB2B3796C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47" y="1220787"/>
            <a:ext cx="7748905" cy="44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920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1C4454-AC1E-4BBA-8763-252AD8CE0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1128712"/>
            <a:ext cx="70675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847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4" name="รูปภาพ 54">
            <a:extLst>
              <a:ext uri="{FF2B5EF4-FFF2-40B4-BE49-F238E27FC236}">
                <a16:creationId xmlns:a16="http://schemas.microsoft.com/office/drawing/2014/main" id="{3A338051-D7BD-42A5-A6E8-249F7F81000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8" y="1130067"/>
            <a:ext cx="7617143" cy="459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48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767D06-A159-4B9E-B19C-E5038AF80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4" y="1829166"/>
            <a:ext cx="8707491" cy="319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0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4" name="รูปภาพ 56">
            <a:extLst>
              <a:ext uri="{FF2B5EF4-FFF2-40B4-BE49-F238E27FC236}">
                <a16:creationId xmlns:a16="http://schemas.microsoft.com/office/drawing/2014/main" id="{100CCBAF-E2FA-4308-AD14-2547857D9D1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107" y="1033462"/>
            <a:ext cx="615378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296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761098-CE0B-4639-B498-DB85F6AB9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2276475"/>
            <a:ext cx="72294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854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4" name="รูปภาพ 58">
            <a:extLst>
              <a:ext uri="{FF2B5EF4-FFF2-40B4-BE49-F238E27FC236}">
                <a16:creationId xmlns:a16="http://schemas.microsoft.com/office/drawing/2014/main" id="{586D4786-3E3E-406F-9221-F2C1D82E636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91" y="1178548"/>
            <a:ext cx="7020218" cy="45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86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B2413-29B7-47A6-A3AD-0154D82E7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843087"/>
            <a:ext cx="71628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573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CAEA3-CC05-4268-A507-0511D8434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58" y="395328"/>
            <a:ext cx="4772684" cy="606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3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4E92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7019075" y="851175"/>
            <a:ext cx="1286350" cy="5139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>
                  <a:noFill/>
                </a:ln>
                <a:solidFill>
                  <a:srgbClr val="FFFFFF">
                    <a:alpha val="26920"/>
                  </a:srgbClr>
                </a:solidFill>
                <a:latin typeface="Oswald"/>
              </a:rPr>
              <a:t>3</a:t>
            </a:r>
            <a:endParaRPr b="0" i="0" dirty="0">
              <a:ln>
                <a:noFill/>
              </a:ln>
              <a:solidFill>
                <a:srgbClr val="FFFFFF">
                  <a:alpha val="26920"/>
                </a:srgbClr>
              </a:solidFill>
              <a:latin typeface="Oswald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838199" y="4444125"/>
            <a:ext cx="6603609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Case ID &amp; Process ID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838200" y="4444125"/>
            <a:ext cx="4332900" cy="544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 is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74094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4" name="รูปภาพ 70">
            <a:extLst>
              <a:ext uri="{FF2B5EF4-FFF2-40B4-BE49-F238E27FC236}">
                <a16:creationId xmlns:a16="http://schemas.microsoft.com/office/drawing/2014/main" id="{8C52E89E-6C8E-4847-BE4C-5E69069E032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02" y="883285"/>
            <a:ext cx="7910195" cy="50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39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41303C-E9FE-4E2E-8F15-BCD994D0D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1052512"/>
            <a:ext cx="722947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0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pic>
        <p:nvPicPr>
          <p:cNvPr id="4" name="รูปภาพ 72">
            <a:extLst>
              <a:ext uri="{FF2B5EF4-FFF2-40B4-BE49-F238E27FC236}">
                <a16:creationId xmlns:a16="http://schemas.microsoft.com/office/drawing/2014/main" id="{2CB7740B-151F-4EB1-80D4-877E622019F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29" y="1183005"/>
            <a:ext cx="7139542" cy="449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232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D0CFC3-3BBD-4A77-96B1-42BCFCDD9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48" y="1839387"/>
            <a:ext cx="8129903" cy="317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618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pic>
        <p:nvPicPr>
          <p:cNvPr id="4" name="รูปภาพ 75">
            <a:extLst>
              <a:ext uri="{FF2B5EF4-FFF2-40B4-BE49-F238E27FC236}">
                <a16:creationId xmlns:a16="http://schemas.microsoft.com/office/drawing/2014/main" id="{30FA44FA-CEA5-4EE4-8909-3339032FA2B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17" y="1076044"/>
            <a:ext cx="6963166" cy="470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130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869172-BC33-4264-832E-BDB70EAB2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51" y="1300199"/>
            <a:ext cx="8161298" cy="425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343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pic>
        <p:nvPicPr>
          <p:cNvPr id="4" name="รูปภาพ 77">
            <a:extLst>
              <a:ext uri="{FF2B5EF4-FFF2-40B4-BE49-F238E27FC236}">
                <a16:creationId xmlns:a16="http://schemas.microsoft.com/office/drawing/2014/main" id="{05E69E92-1579-430F-AEC5-2E6BF9499F0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67" y="1066104"/>
            <a:ext cx="7128266" cy="47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166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BCD9E2-2C25-42EA-A5FA-8E5013DF7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61" y="912055"/>
            <a:ext cx="7116878" cy="503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372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664E04-10BD-40C4-888D-ABF5EC428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514350"/>
            <a:ext cx="4143375" cy="5829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2E70E9-B662-4B87-A9EA-B29CA0035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550" y="1390650"/>
            <a:ext cx="41433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55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pic>
        <p:nvPicPr>
          <p:cNvPr id="4" name="รูปภาพ 79">
            <a:extLst>
              <a:ext uri="{FF2B5EF4-FFF2-40B4-BE49-F238E27FC236}">
                <a16:creationId xmlns:a16="http://schemas.microsoft.com/office/drawing/2014/main" id="{4E43A492-5A2E-4F9F-879F-6F70524ADBD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" y="1102360"/>
            <a:ext cx="7719060" cy="46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81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8FC5B-DD80-4222-A2A8-03E640525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91" y="143491"/>
            <a:ext cx="5950633" cy="657101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EF625C-A76C-4ED4-90F6-EDDE2B620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104900"/>
            <a:ext cx="71247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423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pic>
        <p:nvPicPr>
          <p:cNvPr id="4" name="รูปภาพ 81">
            <a:extLst>
              <a:ext uri="{FF2B5EF4-FFF2-40B4-BE49-F238E27FC236}">
                <a16:creationId xmlns:a16="http://schemas.microsoft.com/office/drawing/2014/main" id="{C232DAFC-F468-4BA0-A6E8-C0CCE786098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35" y="1085044"/>
            <a:ext cx="7100130" cy="468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831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FDFC88-D787-4344-B98E-E1C246934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76" y="908099"/>
            <a:ext cx="7372047" cy="504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186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pic>
        <p:nvPicPr>
          <p:cNvPr id="4" name="รูปภาพ 83">
            <a:extLst>
              <a:ext uri="{FF2B5EF4-FFF2-40B4-BE49-F238E27FC236}">
                <a16:creationId xmlns:a16="http://schemas.microsoft.com/office/drawing/2014/main" id="{DC080179-06FE-478F-B0B4-2BF8656701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59" y="1134281"/>
            <a:ext cx="7339281" cy="458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969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684844-541C-455C-822C-5B1EF6814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03" y="853184"/>
            <a:ext cx="7929794" cy="515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380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pic>
        <p:nvPicPr>
          <p:cNvPr id="4" name="รูปภาพ 85">
            <a:extLst>
              <a:ext uri="{FF2B5EF4-FFF2-40B4-BE49-F238E27FC236}">
                <a16:creationId xmlns:a16="http://schemas.microsoft.com/office/drawing/2014/main" id="{E69E88B2-0F90-4628-B2E6-94CDACA3073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99" y="1141315"/>
            <a:ext cx="8070801" cy="45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579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0FD1D-4318-4C86-9D1C-B974F89C8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" y="933450"/>
            <a:ext cx="701992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062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pic>
        <p:nvPicPr>
          <p:cNvPr id="4" name="รูปภาพ 87">
            <a:extLst>
              <a:ext uri="{FF2B5EF4-FFF2-40B4-BE49-F238E27FC236}">
                <a16:creationId xmlns:a16="http://schemas.microsoft.com/office/drawing/2014/main" id="{F167CB03-0528-43CA-95C3-BEE4A26AD94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31" y="1010957"/>
            <a:ext cx="7184537" cy="483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07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E4D81B-4879-484B-BB18-C79E05C3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63" y="871537"/>
            <a:ext cx="7413673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151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608A3B-F098-4424-A265-92FC3FDE9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61" y="1525245"/>
            <a:ext cx="8813678" cy="380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95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4E92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7019075" y="851175"/>
            <a:ext cx="1286350" cy="5139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>
                  <a:noFill/>
                </a:ln>
                <a:solidFill>
                  <a:srgbClr val="FFFFFF">
                    <a:alpha val="26920"/>
                  </a:srgbClr>
                </a:solidFill>
                <a:latin typeface="Oswald"/>
              </a:rPr>
              <a:t>4</a:t>
            </a:r>
            <a:endParaRPr b="0" i="0" dirty="0">
              <a:ln>
                <a:noFill/>
              </a:ln>
              <a:solidFill>
                <a:srgbClr val="FFFFFF">
                  <a:alpha val="26920"/>
                </a:srgbClr>
              </a:solidFill>
              <a:latin typeface="Oswald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538675" y="4444125"/>
            <a:ext cx="8066650" cy="19522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Case Description ,</a:t>
            </a:r>
            <a:br>
              <a:rPr lang="en-US" dirty="0"/>
            </a:br>
            <a:r>
              <a:rPr lang="en-US" dirty="0"/>
              <a:t>Sequence&amp; Collaboration Diagram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631789" y="3899198"/>
            <a:ext cx="4332900" cy="544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is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34721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2CA0C1-1D12-48CD-916B-A4914035C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36" y="838200"/>
            <a:ext cx="8173328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387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EE38E0-4E8C-4CE3-BBD4-FC00BC8A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63" y="342722"/>
            <a:ext cx="5722473" cy="617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491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pic>
        <p:nvPicPr>
          <p:cNvPr id="4" name="รูปภาพ 140">
            <a:extLst>
              <a:ext uri="{FF2B5EF4-FFF2-40B4-BE49-F238E27FC236}">
                <a16:creationId xmlns:a16="http://schemas.microsoft.com/office/drawing/2014/main" id="{21155B35-A854-470D-8276-F3612837B76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07" y="1077814"/>
            <a:ext cx="7939186" cy="47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287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316F78-202F-4243-8BFC-B851A6F23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09" y="890587"/>
            <a:ext cx="7976381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515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6B439-B6BD-4977-8C93-75EA29BDE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1" y="291576"/>
            <a:ext cx="4477529" cy="6104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46BA8A-DE0B-4B8C-82EB-741C69B2F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91575"/>
            <a:ext cx="4239194" cy="61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746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F4CBC4-78F1-482D-8133-AA95A62A3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172" y="1777988"/>
            <a:ext cx="5301656" cy="330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503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pic>
        <p:nvPicPr>
          <p:cNvPr id="4" name="รูปภาพ 142">
            <a:extLst>
              <a:ext uri="{FF2B5EF4-FFF2-40B4-BE49-F238E27FC236}">
                <a16:creationId xmlns:a16="http://schemas.microsoft.com/office/drawing/2014/main" id="{290CCA91-D90C-4DBB-BD09-E8BF1E4BF41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0" y="615633"/>
            <a:ext cx="8155940" cy="562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56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93E936-6F96-436D-A267-C256785E7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06" y="809625"/>
            <a:ext cx="8060788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414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pic>
        <p:nvPicPr>
          <p:cNvPr id="4" name="รูปภาพ 96">
            <a:extLst>
              <a:ext uri="{FF2B5EF4-FFF2-40B4-BE49-F238E27FC236}">
                <a16:creationId xmlns:a16="http://schemas.microsoft.com/office/drawing/2014/main" id="{166F6E60-EC75-4510-B87F-B7E06C08F2F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08" y="1200846"/>
            <a:ext cx="7692784" cy="44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615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3C4E52-6565-4747-AFD0-44B57960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84" y="1152562"/>
            <a:ext cx="7086432" cy="455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84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73EFF0-36E1-40A1-B822-98A3AFAC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099" y="227867"/>
            <a:ext cx="5277802" cy="5276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7962AA-AD2F-4D3B-8B20-7781F6E27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361" y="5476581"/>
            <a:ext cx="5252489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pic>
        <p:nvPicPr>
          <p:cNvPr id="4" name="รูปภาพ 98">
            <a:extLst>
              <a:ext uri="{FF2B5EF4-FFF2-40B4-BE49-F238E27FC236}">
                <a16:creationId xmlns:a16="http://schemas.microsoft.com/office/drawing/2014/main" id="{3445C9C6-182B-4958-A87E-E202C4E87BE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56" y="1200846"/>
            <a:ext cx="7100888" cy="44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24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9FB859-7D9E-4F64-A482-4E5E9C8EF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62" y="957534"/>
            <a:ext cx="7487676" cy="494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697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pic>
        <p:nvPicPr>
          <p:cNvPr id="4" name="รูปภาพ 144">
            <a:extLst>
              <a:ext uri="{FF2B5EF4-FFF2-40B4-BE49-F238E27FC236}">
                <a16:creationId xmlns:a16="http://schemas.microsoft.com/office/drawing/2014/main" id="{80D3EBCB-C080-4FAD-B931-AE540E45668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70" y="713423"/>
            <a:ext cx="8350460" cy="56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618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BCF3AC-D630-4034-9897-A732797F7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93" y="582667"/>
            <a:ext cx="7619414" cy="569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919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  <p:pic>
        <p:nvPicPr>
          <p:cNvPr id="4" name="รูปภาพ 146">
            <a:extLst>
              <a:ext uri="{FF2B5EF4-FFF2-40B4-BE49-F238E27FC236}">
                <a16:creationId xmlns:a16="http://schemas.microsoft.com/office/drawing/2014/main" id="{D3F524F4-F7C2-4015-8013-30EDE8CF3C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11" y="689133"/>
            <a:ext cx="7882377" cy="547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917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B30BC5-166F-4773-9DA5-458DC69C3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93" y="435997"/>
            <a:ext cx="8398413" cy="598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486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7019075" y="851175"/>
            <a:ext cx="1286350" cy="5139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th-TH" b="0" i="0" dirty="0">
                <a:ln>
                  <a:noFill/>
                </a:ln>
                <a:solidFill>
                  <a:srgbClr val="FFFFFF">
                    <a:alpha val="26920"/>
                  </a:srgbClr>
                </a:solidFill>
                <a:latin typeface="Oswald"/>
              </a:rPr>
              <a:t>5</a:t>
            </a:r>
            <a:endParaRPr b="0" i="0" dirty="0">
              <a:ln>
                <a:noFill/>
              </a:ln>
              <a:solidFill>
                <a:srgbClr val="FFFFFF">
                  <a:alpha val="26920"/>
                </a:srgbClr>
              </a:solidFill>
              <a:latin typeface="Oswald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838575" y="3956735"/>
            <a:ext cx="43329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ER Diagram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838575" y="3956735"/>
            <a:ext cx="4332900" cy="615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To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57376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  <p:pic>
        <p:nvPicPr>
          <p:cNvPr id="6" name="รูปภาพ 27">
            <a:extLst>
              <a:ext uri="{FF2B5EF4-FFF2-40B4-BE49-F238E27FC236}">
                <a16:creationId xmlns:a16="http://schemas.microsoft.com/office/drawing/2014/main" id="{E07E19E2-E79B-4724-AB60-7A6D9FAD30E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2" y="154746"/>
            <a:ext cx="9029275" cy="624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345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7019075" y="851175"/>
            <a:ext cx="1286350" cy="5139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solidFill>
                  <a:srgbClr val="FFFFFF">
                    <a:alpha val="26920"/>
                  </a:srgbClr>
                </a:solidFill>
                <a:latin typeface="Oswald"/>
              </a:rPr>
              <a:t>6</a:t>
            </a:r>
            <a:endParaRPr b="0" i="0" dirty="0">
              <a:ln>
                <a:noFill/>
              </a:ln>
              <a:solidFill>
                <a:srgbClr val="FFFFFF">
                  <a:alpha val="26920"/>
                </a:srgbClr>
              </a:solidFill>
              <a:latin typeface="Oswald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838575" y="3956735"/>
            <a:ext cx="43329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Schema Diagram</a:t>
            </a:r>
            <a:endParaRPr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838575" y="3956735"/>
            <a:ext cx="4332900" cy="615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To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17850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A6D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8480575" y="6396401"/>
            <a:ext cx="5487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pic>
        <p:nvPicPr>
          <p:cNvPr id="4" name="รูปภาพ 42">
            <a:extLst>
              <a:ext uri="{FF2B5EF4-FFF2-40B4-BE49-F238E27FC236}">
                <a16:creationId xmlns:a16="http://schemas.microsoft.com/office/drawing/2014/main" id="{E12F68D7-29E4-4851-975B-59904A8CC1B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3" y="168812"/>
            <a:ext cx="8693834" cy="622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22045"/>
      </p:ext>
    </p:extLst>
  </p:cSld>
  <p:clrMapOvr>
    <a:masterClrMapping/>
  </p:clrMapOvr>
</p:sld>
</file>

<file path=ppt/theme/theme1.xml><?xml version="1.0" encoding="utf-8"?>
<a:theme xmlns:a="http://schemas.openxmlformats.org/drawingml/2006/main" name="Ober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249</Words>
  <Application>Microsoft Office PowerPoint</Application>
  <PresentationFormat>On-screen Show (4:3)</PresentationFormat>
  <Paragraphs>168</Paragraphs>
  <Slides>125</Slides>
  <Notes>125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29" baseType="lpstr">
      <vt:lpstr>Open Sans</vt:lpstr>
      <vt:lpstr>Oswald</vt:lpstr>
      <vt:lpstr>Arial</vt:lpstr>
      <vt:lpstr>Oberon template</vt:lpstr>
      <vt:lpstr>ร้านขายเครื่องมือแพทย์ World Med Equipment Co.Ltd</vt:lpstr>
      <vt:lpstr>Business Process</vt:lpstr>
      <vt:lpstr>PowerPoint Presentation</vt:lpstr>
      <vt:lpstr>Use Case Diagram</vt:lpstr>
      <vt:lpstr>PowerPoint Presentation</vt:lpstr>
      <vt:lpstr>Use Case ID &amp; Process ID</vt:lpstr>
      <vt:lpstr>PowerPoint Presentation</vt:lpstr>
      <vt:lpstr>Use Case Description , Sequence&amp; Collaboration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 Diagram</vt:lpstr>
      <vt:lpstr>PowerPoint Presentation</vt:lpstr>
      <vt:lpstr>Schema Diagram</vt:lpstr>
      <vt:lpstr>PowerPoint Presentation</vt:lpstr>
      <vt:lpstr>Table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CRUD Diagram</vt:lpstr>
      <vt:lpstr>PowerPoint Presentation</vt:lpstr>
      <vt:lpstr>User Interface(UI)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Way to develop :</vt:lpstr>
      <vt:lpstr>Conclusion &amp; Suggestion: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ร้านขายเครื่องมือแพทย์ World Med Equipment Co.Ltd</dc:title>
  <dc:creator>Bomb</dc:creator>
  <cp:lastModifiedBy>Bomb</cp:lastModifiedBy>
  <cp:revision>21</cp:revision>
  <dcterms:modified xsi:type="dcterms:W3CDTF">2019-01-07T20:37:18Z</dcterms:modified>
</cp:coreProperties>
</file>